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7F4B9-B2DD-1742-BD92-B548E5BFF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F466A-0362-EA45-AA59-FEE1EF8089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CD75E-6557-A842-9579-0293116A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A9D-F8F5-0044-91B3-25B2672B531C}" type="datetimeFigureOut">
              <a:rPr lang="en-US" smtClean="0"/>
              <a:t>6/7/20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B20B2-FC31-8942-A49F-D7931EFC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2CC68-A916-5147-88CB-F735008D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9DB8-3A61-5442-B11D-AC7DAC381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0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15D1-0B5A-C340-8858-0BCE6025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854D9-B214-E84B-A1E0-19CB265F0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596EC-62C1-6A4B-A5F3-3AFD29FA1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A9D-F8F5-0044-91B3-25B2672B531C}" type="datetimeFigureOut">
              <a:rPr lang="en-US" smtClean="0"/>
              <a:t>6/7/20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6B92-39C8-9B4E-909C-AECED986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26007-034B-F24F-B944-DD32E79E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9DB8-3A61-5442-B11D-AC7DAC381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0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0B9B9-2F91-AC4F-93D9-DE8E2E233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25F27-7CA4-9749-9EAC-8B7C8A450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C37D8-AF8A-FF46-983E-0D6207774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A9D-F8F5-0044-91B3-25B2672B531C}" type="datetimeFigureOut">
              <a:rPr lang="en-US" smtClean="0"/>
              <a:t>6/7/20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FEA52-62EB-6649-9D51-955F46E5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84572-B63E-2544-816D-FCEBC9B0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9DB8-3A61-5442-B11D-AC7DAC381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7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B12E-538D-714B-856D-250091A8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2EA63-F0D0-1247-A45E-581514A4C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4FB24-881B-FD4D-BA0B-4769F7DE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A9D-F8F5-0044-91B3-25B2672B531C}" type="datetimeFigureOut">
              <a:rPr lang="en-US" smtClean="0"/>
              <a:t>6/7/20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BDE0A-2391-4E4F-80EA-16B238E7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BE1FB-BDA1-0446-A4D5-81518CA9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9DB8-3A61-5442-B11D-AC7DAC381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3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CDA76-E6E3-1346-BF87-FF64EBB6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0472B-6BF3-A04B-AFEB-65CEAAE57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207EA-D4B7-3749-9CBD-AD6FC407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A9D-F8F5-0044-91B3-25B2672B531C}" type="datetimeFigureOut">
              <a:rPr lang="en-US" smtClean="0"/>
              <a:t>6/7/20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909EC-488E-5342-8C02-9B76F92A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B3D96-4633-3A45-9E57-80569F9CA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9DB8-3A61-5442-B11D-AC7DAC381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1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C961B-DB62-6E42-B4F5-30D55145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8A44C-CC93-FA45-93BF-79F3141BB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92229-B4B5-984B-BCE5-59D246F75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2EBFA-12AC-EE45-BA4A-01DA62CF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A9D-F8F5-0044-91B3-25B2672B531C}" type="datetimeFigureOut">
              <a:rPr lang="en-US" smtClean="0"/>
              <a:t>6/7/20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9AD-C96E-FB41-8986-43CEE0334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1F6D67-BBB2-1C46-9A3B-B88323F5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9DB8-3A61-5442-B11D-AC7DAC381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3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C379-B8FB-F240-BACD-745DEBE8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23892-0F17-5441-817C-12E6E21E3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2EC2A-FBC4-D34C-9BE6-FE4777A7C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ED378-1490-5046-AA12-CEC19790C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14F2C-9F9A-E048-9B24-ADE81026B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E13FE0-61C0-7941-B15E-0157B2BD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A9D-F8F5-0044-91B3-25B2672B531C}" type="datetimeFigureOut">
              <a:rPr lang="en-US" smtClean="0"/>
              <a:t>6/7/20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9C95C3-A748-F943-BC57-B4DF75A8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3C8A8D-1847-E44D-BE42-0E523B6D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9DB8-3A61-5442-B11D-AC7DAC381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63FFA-2ED0-DC4B-A57F-20006717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9867A-82C9-9C4E-9A6B-B4F454F8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A9D-F8F5-0044-91B3-25B2672B531C}" type="datetimeFigureOut">
              <a:rPr lang="en-US" smtClean="0"/>
              <a:t>6/7/20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CCFAD-6F5D-8046-921B-8796EDF2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4BABB-BE2A-B74A-AAE0-BA3DD5452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9DB8-3A61-5442-B11D-AC7DAC381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0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C0C26C-A043-304B-A191-B98848E3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A9D-F8F5-0044-91B3-25B2672B531C}" type="datetimeFigureOut">
              <a:rPr lang="en-US" smtClean="0"/>
              <a:t>6/7/20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2C9698-D8F1-A748-BDA5-A484B43F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27878-7AFF-9443-8F52-5CFD850FB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9DB8-3A61-5442-B11D-AC7DAC381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2DF4-E855-CD4D-8CB3-6546C6EC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C4DD1-324D-7743-BCCA-E004A31B5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58C2F-DDC1-974C-8872-EF018720B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8DD46-A63C-A14C-A9DA-4940645A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A9D-F8F5-0044-91B3-25B2672B531C}" type="datetimeFigureOut">
              <a:rPr lang="en-US" smtClean="0"/>
              <a:t>6/7/20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63F91-78C6-2942-8BB1-8A1AF72A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7A430-CA92-6346-AF1A-B835E3E6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9DB8-3A61-5442-B11D-AC7DAC381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70FA-2A30-1B47-9E64-A180403B8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07AC9-19EA-7B44-8FEC-B963328C2D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88F33D-EEAB-674F-B504-A380E578F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B4B974-ACC9-5E48-8407-D70BBCBB3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CA9D-F8F5-0044-91B3-25B2672B531C}" type="datetimeFigureOut">
              <a:rPr lang="en-US" smtClean="0"/>
              <a:t>6/7/20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7E447-B5AD-2D4D-8442-BDF136A23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C5743-309F-CF44-B08E-F4F18485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C9DB8-3A61-5442-B11D-AC7DAC381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3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CCC0E-C874-0545-8BC6-9388F35E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633CD-2031-404F-97F3-F6F3E7AD3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0EB54-28F5-3548-AEE9-C2B41AE98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FCA9D-F8F5-0044-91B3-25B2672B531C}" type="datetimeFigureOut">
              <a:rPr lang="en-US" smtClean="0"/>
              <a:t>6/7/20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B9B6D-E36D-5F4E-93AE-0AB5CBE96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D623C-232F-A241-BE99-79CB4942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C9DB8-3A61-5442-B11D-AC7DAC381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2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45376B-8DC2-1C46-9B8A-016746994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08" b="246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15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ECFBE-4818-FB42-ABC4-88F31AC0F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833" y="643466"/>
            <a:ext cx="597433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6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AECD00-C392-9248-B2BE-AE6F8A2D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97" y="643466"/>
            <a:ext cx="473540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2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8AEE3-B235-2344-8C09-76E690B0F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297" y="643466"/>
            <a:ext cx="473540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9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C907CB-9388-C047-8BD7-2E26AA9B2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30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44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Fallon</dc:creator>
  <cp:lastModifiedBy>Katherine Fallon</cp:lastModifiedBy>
  <cp:revision>1</cp:revision>
  <dcterms:created xsi:type="dcterms:W3CDTF">2020-06-07T15:21:38Z</dcterms:created>
  <dcterms:modified xsi:type="dcterms:W3CDTF">2020-06-07T15:32:47Z</dcterms:modified>
</cp:coreProperties>
</file>