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0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5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7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3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7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1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9327-D211-4559-A3C9-87E1C165DA99}" type="datetimeFigureOut">
              <a:rPr lang="en-GB" smtClean="0"/>
              <a:pPr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Animals incl. Humans – Block </a:t>
            </a:r>
            <a:r>
              <a:rPr lang="en-GB" sz="1350" dirty="0" smtClean="0"/>
              <a:t>3AH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Keeping Healthy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2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smtClean="0"/>
              <a:t>Task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1779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9" y="515959"/>
            <a:ext cx="3905517" cy="2929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36" y="3233400"/>
            <a:ext cx="4051480" cy="3038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0642" y="643944"/>
            <a:ext cx="558943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the green washing up sponge has been torn into a rough heap and painted white and cream to look like mashed potato or rice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0006" y="3850783"/>
            <a:ext cx="46235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sausages look more realistic because they have been painted in 2 shades of brown – a light brown all over and then some darker brown highlights</a:t>
            </a:r>
            <a:endParaRPr lang="en-GB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00023" y="5396248"/>
            <a:ext cx="5370490" cy="90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52" y="886455"/>
            <a:ext cx="2604752" cy="3470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751739"/>
            <a:ext cx="3587841" cy="269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020" y="618186"/>
            <a:ext cx="703508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is very quick and clean to paint lots of little shapes the same colour. Use a small plastic tub. Put your shapes in and a small amount of the paint you want. Mix it thoroughly with a paintbrush.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790163" y="3554569"/>
            <a:ext cx="347730" cy="1287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05352" y="4507606"/>
            <a:ext cx="1803042" cy="180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338" y="4842456"/>
            <a:ext cx="338714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yellow and red have been added to mix with the carrot sticks.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08394" y="2637163"/>
            <a:ext cx="264016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a torn piece of dish cloth is being mixed with green and yellow to make lettuce for a salad.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31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2767" y="-99966"/>
            <a:ext cx="3162300" cy="4213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08350"/>
            <a:ext cx="3987800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828071"/>
            <a:ext cx="60198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peas have been made from small pieces of tissue paper that were smeared with a little glue and then screwed up. 2 colours of green make them look a bit more real.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4064000"/>
            <a:ext cx="5664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As you and your partner create all the food needed for your balanced meal, place each item on a piece of card to dry (drying may take a day or two). </a:t>
            </a:r>
          </a:p>
          <a:p>
            <a:r>
              <a:rPr lang="en-GB" sz="2400" dirty="0" smtClean="0"/>
              <a:t>Once they are dry, you can glue them to your paper plate.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74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myprotein.com/thezone/wp-content/uploads/2015/02/ba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9" y="0"/>
            <a:ext cx="4516056" cy="45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richuner.com/wp-content/uploads/2015/02/sensible_image770-1857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79" y="2631031"/>
            <a:ext cx="4093404" cy="40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150" y="355971"/>
            <a:ext cx="5692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A balanced diet is made of many meals. Not every meal needs to have the exact recommended proportions of each food group, if overall each day you get the balance right.</a:t>
            </a:r>
            <a:endParaRPr lang="en-GB" sz="2600" dirty="0"/>
          </a:p>
        </p:txBody>
      </p:sp>
      <p:pic>
        <p:nvPicPr>
          <p:cNvPr id="1032" name="Picture 8" descr="http://pngimg.com/upload/apple_PNG49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80" y="4677733"/>
            <a:ext cx="1185236" cy="13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792" y="4519317"/>
            <a:ext cx="6014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food groups can you see in this meal?</a:t>
            </a:r>
          </a:p>
          <a:p>
            <a:r>
              <a:rPr lang="en-GB" sz="2400" dirty="0" smtClean="0"/>
              <a:t>Which groups are missing?</a:t>
            </a:r>
          </a:p>
          <a:p>
            <a:endParaRPr lang="en-GB" sz="2400" dirty="0" smtClean="0"/>
          </a:p>
          <a:p>
            <a:r>
              <a:rPr lang="en-GB" sz="2400" dirty="0" smtClean="0"/>
              <a:t>Remember sugars and fats are treat foods so missing them out of a meal will not hurt!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22473" y="5112913"/>
            <a:ext cx="1674253" cy="64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doctoryum.org/wp-content/uploads/2011/08/lunch-s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90" y="475576"/>
            <a:ext cx="2936451" cy="19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shoplet.com/wp-content/uploads/2015/11/Portion-Cont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80" y="-127878"/>
            <a:ext cx="3335673" cy="22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-image.realsimple.com/sites/default/files/styles/rs_photo_gallery_horz/public/image/images/0111/spaghetti-kale_gal.jpg?itok=m2nsrd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4" y="2302204"/>
            <a:ext cx="2907654" cy="25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isymbol.com/cms/wp-content/uploads/2011/02/squaremeal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5" y="4576188"/>
            <a:ext cx="2772005" cy="18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orthstaracademy.ca/wp-content/uploads/2012/08/Balanced-Me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72" y="2176973"/>
            <a:ext cx="3204324" cy="18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ytimg.com/vi/CNu5kZ-l4tg/hq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97" y="378653"/>
            <a:ext cx="2635914" cy="19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cgbabyclub.co.uk/assets/FeNut_St4_1_Art2008030201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04" y="394422"/>
            <a:ext cx="2949113" cy="21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healthyvoyager.com/wp-content/uploads/2010/07/ist2_4505777-unhealthy-food-pla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62" y="2278527"/>
            <a:ext cx="2421439" cy="23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667" y="4574988"/>
            <a:ext cx="727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Which of these meals could form part of a healthy balanced diet?</a:t>
            </a:r>
          </a:p>
          <a:p>
            <a:endParaRPr lang="en-GB" sz="3000" dirty="0" smtClean="0"/>
          </a:p>
          <a:p>
            <a:r>
              <a:rPr lang="en-GB" sz="3000" dirty="0" smtClean="0"/>
              <a:t>Which could not?                Why?</a:t>
            </a:r>
            <a:endParaRPr lang="en-GB" sz="3000" dirty="0"/>
          </a:p>
        </p:txBody>
      </p:sp>
      <p:pic>
        <p:nvPicPr>
          <p:cNvPr id="2068" name="Picture 20" descr="http://i.livescience.com/images/i/000/006/023/original/070326_pepperoni_pizza_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59" y="2358643"/>
            <a:ext cx="3337482" cy="22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hoplet.com/wp-content/uploads/2015/11/Portion-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58" y="1588086"/>
            <a:ext cx="6611484" cy="43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2814275" y="2137893"/>
            <a:ext cx="2800917" cy="9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431110" y="2331076"/>
            <a:ext cx="2678805" cy="5795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62175" y="4250028"/>
            <a:ext cx="2150771" cy="380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1520" y="498422"/>
            <a:ext cx="1094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Many of the meals you enjoy are probably balanced and healthy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3803" y="1712890"/>
            <a:ext cx="56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12946" y="1996225"/>
            <a:ext cx="540913" cy="60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25825" y="4444838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84764" y="1172157"/>
            <a:ext cx="565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Name the food groups one at a time 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882" y="2475848"/>
            <a:ext cx="24608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Protein</a:t>
            </a:r>
          </a:p>
          <a:p>
            <a:pPr algn="ctr"/>
            <a:r>
              <a:rPr lang="en-GB" sz="2400" dirty="0" smtClean="0"/>
              <a:t>For building strong muscles, for growth and repair after injury</a:t>
            </a:r>
            <a:endParaRPr lang="en-GB" sz="2400" dirty="0"/>
          </a:p>
          <a:p>
            <a:pPr algn="ctr"/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19763" y="2756079"/>
            <a:ext cx="200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Carbohydrate</a:t>
            </a:r>
          </a:p>
          <a:p>
            <a:pPr algn="ctr"/>
            <a:r>
              <a:rPr lang="en-GB" sz="2400" dirty="0" smtClean="0"/>
              <a:t>For steady energy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65970" y="5054319"/>
            <a:ext cx="238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Vegetables </a:t>
            </a:r>
          </a:p>
          <a:p>
            <a:pPr algn="ctr"/>
            <a:r>
              <a:rPr lang="en-GB" sz="2400" dirty="0" smtClean="0"/>
              <a:t>For fibre and vitamins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52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4" y="631065"/>
            <a:ext cx="1009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Your task is to work with a partner to create a model of a balanced main course meal to give your client some healthy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372" y="2303672"/>
            <a:ext cx="6748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Choose a source of protein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Choose a carbohydrate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Choose plenty of vegetables, fruit or salad</a:t>
            </a:r>
            <a:endParaRPr lang="en-GB" sz="2800" dirty="0"/>
          </a:p>
        </p:txBody>
      </p:sp>
      <p:pic>
        <p:nvPicPr>
          <p:cNvPr id="2052" name="Picture 4" descr="http://www.whentheygetolder.co.uk/photos/Food_for_thought_-_healthy_eating_t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2068765"/>
            <a:ext cx="2949263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yworldmark.files.wordpress.com/2012/09/shutterstock_78721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74" y="4070645"/>
            <a:ext cx="2519742" cy="19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aliforniachef.com/wp-content/uploads/kabobs-source-2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1" y="3769128"/>
            <a:ext cx="1777285" cy="26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wiltshirefarmfoods.com/product_image.ashx?p=133&amp;w=695&amp;h=3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29" y="4278061"/>
            <a:ext cx="2781573" cy="19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your.asda.com/media/BAhbB1sHOgZmIi0yMDEyLzAxLzIwLzExXzQ3XzMzXzQwMF9Sb2FzdF9kaW5uZXIuanBnWwg6BnA6CnRodW1iIgk1NDB4/Roast%20di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64" y="4510877"/>
            <a:ext cx="2409153" cy="1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918" y="772732"/>
            <a:ext cx="9311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may have some dairy in the form of cheese, cream in a sauce or milk in the mashed potato but </a:t>
            </a:r>
            <a:r>
              <a:rPr lang="en-GB" sz="2800" dirty="0" smtClean="0"/>
              <a:t>do not </a:t>
            </a:r>
            <a:r>
              <a:rPr lang="en-GB" sz="2800" dirty="0"/>
              <a:t>worry if you </a:t>
            </a:r>
            <a:r>
              <a:rPr lang="en-GB" sz="2800" dirty="0" smtClean="0"/>
              <a:t>don’t. Remember: a balanced meal is only part of a balanced diet. </a:t>
            </a:r>
            <a:r>
              <a:rPr lang="en-GB" sz="2800" dirty="0"/>
              <a:t>Y</a:t>
            </a:r>
            <a:r>
              <a:rPr lang="en-GB" sz="2800" dirty="0" smtClean="0"/>
              <a:t>ou could have yogurt or milk for breakfast or as part of your packed lunch.</a:t>
            </a:r>
            <a:endParaRPr lang="en-GB" sz="2800" dirty="0"/>
          </a:p>
        </p:txBody>
      </p:sp>
      <p:pic>
        <p:nvPicPr>
          <p:cNvPr id="3074" name="Picture 2" descr="http://www.dairyinfo.gc.ca/res/cdic-ccil3.0.6/images/cdic-ccil-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78" y="3019501"/>
            <a:ext cx="7799306" cy="32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6" y="3800988"/>
            <a:ext cx="3622182" cy="271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7" y="102529"/>
            <a:ext cx="3648476" cy="2736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74" y="175239"/>
            <a:ext cx="3510030" cy="2632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6" y="3774312"/>
            <a:ext cx="3622183" cy="271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397" y="437882"/>
            <a:ext cx="32583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are some examples of the type of model meal you will create to give your client some ideas for a healthy, balanced diet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59907" y="2769454"/>
            <a:ext cx="36484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Cheese, ham or tuna Sandwich made with wholemeal bread and salad. Carrot sticks and hummus dip.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969874" y="2807761"/>
            <a:ext cx="35100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Beef or Quorn bolognaise on wholegrain pasta with red peppers and green beans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165255"/>
            <a:ext cx="2292439" cy="1204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Tagliatelle</a:t>
            </a:r>
            <a:r>
              <a:rPr lang="en-GB" dirty="0" smtClean="0"/>
              <a:t> in a light cheese sauce with onions, ham and broccoli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749307" y="4235977"/>
            <a:ext cx="204774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Sausages, mashed potato, carrot batons and peas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61" y="2911429"/>
            <a:ext cx="3995669" cy="2996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9" y="618186"/>
            <a:ext cx="10998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choose whatever main course meal you like so long as it has carbohydrate, protein and plenty of vegetables or salad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7127" y="2434107"/>
            <a:ext cx="38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Modelling materials </a:t>
            </a:r>
            <a:endParaRPr lang="en-GB" sz="32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86389" y="3644721"/>
            <a:ext cx="1532586" cy="1128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43889" y="2276851"/>
            <a:ext cx="2062229" cy="9783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1262" y="4533363"/>
            <a:ext cx="1661375" cy="9921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8839" y="3825829"/>
            <a:ext cx="1403798" cy="89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786389" y="5150871"/>
            <a:ext cx="1909292" cy="901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10" y="3272037"/>
            <a:ext cx="27560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Sponge foam can be cut into any shape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6220" y="4803819"/>
            <a:ext cx="26401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Sponge cloths are flat sheets of foam which is great for slices, e.g. bread, cheese, meat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06118" y="1763869"/>
            <a:ext cx="332274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Washing up sponges have a rougher foam texture when you tear them so they are good for more textured foods, e.g. broccoli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95516" y="3758389"/>
            <a:ext cx="257899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Washing up cloths are floppy so they are good for greens and salad leaves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195516" y="5465538"/>
            <a:ext cx="257899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String makes great noodles and spaghetti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5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8" y="747778"/>
            <a:ext cx="3364608" cy="2523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7" y="3483839"/>
            <a:ext cx="3802489" cy="285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6094" y="464442"/>
            <a:ext cx="5975797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Apart from spaghetti, pasta can be itself on your plate. Remember, whole-wheat is always more healthy. It has more fibre and releases its energy slowly so you feel full for longer and don’t snack between meals.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1217" y="3786389"/>
            <a:ext cx="519018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Here, sponge foam and sponge cloths have been cut and shaped, using scissors, into food like bread, sausages, carrot sticks, mash, ham and prawns.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49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748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Barry Wheeler</cp:lastModifiedBy>
  <cp:revision>23</cp:revision>
  <dcterms:created xsi:type="dcterms:W3CDTF">2016-03-08T11:55:47Z</dcterms:created>
  <dcterms:modified xsi:type="dcterms:W3CDTF">2020-06-06T12:01:18Z</dcterms:modified>
</cp:coreProperties>
</file>