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DBFF"/>
    <a:srgbClr val="99FF99"/>
    <a:srgbClr val="FEBEDE"/>
    <a:srgbClr val="FC98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929E-0441-4019-A43E-631D1C46958F}" type="datetimeFigureOut">
              <a:rPr lang="en-GB" smtClean="0"/>
              <a:pPr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53EA-1BD9-4409-8E19-FF2F6EB860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596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929E-0441-4019-A43E-631D1C46958F}" type="datetimeFigureOut">
              <a:rPr lang="en-GB" smtClean="0"/>
              <a:pPr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53EA-1BD9-4409-8E19-FF2F6EB860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601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929E-0441-4019-A43E-631D1C46958F}" type="datetimeFigureOut">
              <a:rPr lang="en-GB" smtClean="0"/>
              <a:pPr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53EA-1BD9-4409-8E19-FF2F6EB860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667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929E-0441-4019-A43E-631D1C46958F}" type="datetimeFigureOut">
              <a:rPr lang="en-GB" smtClean="0"/>
              <a:pPr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53EA-1BD9-4409-8E19-FF2F6EB860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562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929E-0441-4019-A43E-631D1C46958F}" type="datetimeFigureOut">
              <a:rPr lang="en-GB" smtClean="0"/>
              <a:pPr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53EA-1BD9-4409-8E19-FF2F6EB860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8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929E-0441-4019-A43E-631D1C46958F}" type="datetimeFigureOut">
              <a:rPr lang="en-GB" smtClean="0"/>
              <a:pPr/>
              <a:t>21/06/2020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53EA-1BD9-4409-8E19-FF2F6EB860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082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929E-0441-4019-A43E-631D1C46958F}" type="datetimeFigureOut">
              <a:rPr lang="en-GB" smtClean="0"/>
              <a:pPr/>
              <a:t>21/06/2020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53EA-1BD9-4409-8E19-FF2F6EB860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272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929E-0441-4019-A43E-631D1C46958F}" type="datetimeFigureOut">
              <a:rPr lang="en-GB" smtClean="0"/>
              <a:pPr/>
              <a:t>21/06/2020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53EA-1BD9-4409-8E19-FF2F6EB860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491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929E-0441-4019-A43E-631D1C46958F}" type="datetimeFigureOut">
              <a:rPr lang="en-GB" smtClean="0"/>
              <a:pPr/>
              <a:t>21/06/2020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53EA-1BD9-4409-8E19-FF2F6EB860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60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929E-0441-4019-A43E-631D1C46958F}" type="datetimeFigureOut">
              <a:rPr lang="en-GB" smtClean="0"/>
              <a:pPr/>
              <a:t>21/06/2020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53EA-1BD9-4409-8E19-FF2F6EB860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07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929E-0441-4019-A43E-631D1C46958F}" type="datetimeFigureOut">
              <a:rPr lang="en-GB" smtClean="0"/>
              <a:pPr/>
              <a:t>21/06/2020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53EA-1BD9-4409-8E19-FF2F6EB860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252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7929E-0441-4019-A43E-631D1C46958F}" type="datetimeFigureOut">
              <a:rPr lang="en-GB" smtClean="0"/>
              <a:pPr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553EA-1BD9-4409-8E19-FF2F6EB860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180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493239" y="1592796"/>
            <a:ext cx="3312284" cy="2707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GB" sz="1500" b="1" dirty="0">
                <a:solidFill>
                  <a:srgbClr val="FF0000"/>
                </a:solidFill>
              </a:rPr>
              <a:t>Science - Year </a:t>
            </a:r>
            <a:r>
              <a:rPr lang="en-GB" sz="1500" b="1" dirty="0" smtClean="0">
                <a:solidFill>
                  <a:srgbClr val="FF0000"/>
                </a:solidFill>
              </a:rPr>
              <a:t>3</a:t>
            </a:r>
            <a:endParaRPr lang="en-GB" sz="15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GB" sz="1350" dirty="0"/>
          </a:p>
          <a:p>
            <a:pPr marL="0" indent="0" algn="ctr">
              <a:buNone/>
            </a:pPr>
            <a:r>
              <a:rPr lang="en-GB" sz="1350" dirty="0"/>
              <a:t>Animals incl. Humans – Block </a:t>
            </a:r>
            <a:r>
              <a:rPr lang="en-GB" sz="1350" dirty="0" smtClean="0"/>
              <a:t>3AH</a:t>
            </a:r>
            <a:endParaRPr lang="en-GB" sz="1350" dirty="0"/>
          </a:p>
          <a:p>
            <a:pPr marL="0" indent="0" algn="ctr">
              <a:buNone/>
            </a:pPr>
            <a:endParaRPr lang="en-GB" sz="1350" dirty="0"/>
          </a:p>
          <a:p>
            <a:pPr marL="0" indent="0" algn="ctr">
              <a:buNone/>
            </a:pPr>
            <a:r>
              <a:rPr lang="en-GB" b="1" dirty="0" smtClean="0"/>
              <a:t>Keeping Healthy</a:t>
            </a:r>
            <a:endParaRPr lang="en-GB" sz="1350" dirty="0"/>
          </a:p>
          <a:p>
            <a:pPr marL="0" indent="0" algn="ctr">
              <a:buNone/>
            </a:pPr>
            <a:endParaRPr lang="en-GB" sz="1350" dirty="0"/>
          </a:p>
          <a:p>
            <a:pPr marL="0" indent="0" algn="ctr">
              <a:buNone/>
            </a:pPr>
            <a:r>
              <a:rPr lang="en-GB" sz="1350" dirty="0"/>
              <a:t>Session </a:t>
            </a:r>
            <a:r>
              <a:rPr lang="en-GB" sz="1350" dirty="0" smtClean="0"/>
              <a:t>4</a:t>
            </a:r>
            <a:endParaRPr lang="en-GB" sz="1350" dirty="0"/>
          </a:p>
          <a:p>
            <a:pPr marL="0" indent="0" algn="ctr">
              <a:buNone/>
            </a:pPr>
            <a:r>
              <a:rPr lang="en-GB" sz="1350" b="1" smtClean="0"/>
              <a:t>PowerPoint</a:t>
            </a:r>
            <a:endParaRPr lang="en-GB" sz="135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311905" y="6206148"/>
            <a:ext cx="5674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/>
              <a:t>© Original resource copyright Hamilton Trust, who give permission for it to be adapted as wished by individual users.</a:t>
            </a:r>
          </a:p>
          <a:p>
            <a:r>
              <a:rPr lang="en-GB" sz="900" dirty="0"/>
              <a:t>We refer you to our warning, at the foot of the block overview, about links to other websites.</a:t>
            </a:r>
          </a:p>
        </p:txBody>
      </p:sp>
    </p:spTree>
    <p:extLst>
      <p:ext uri="{BB962C8B-B14F-4D97-AF65-F5344CB8AC3E}">
        <p14:creationId xmlns:p14="http://schemas.microsoft.com/office/powerpoint/2010/main" val="373859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7584" y="1210613"/>
            <a:ext cx="111788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How many muscles do you have in your body?</a:t>
            </a:r>
            <a:endParaRPr lang="en-GB" sz="4000" dirty="0"/>
          </a:p>
        </p:txBody>
      </p:sp>
      <p:pic>
        <p:nvPicPr>
          <p:cNvPr id="1026" name="Picture 2" descr="http://sciencelearn.org.nz/var/sciencelearn/storage/images/contexts/sporting-edge/science-ideas-and-concepts/muscle-types/9231-43-eng-NZ/Muscle-typ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941" y="2260241"/>
            <a:ext cx="5766518" cy="3844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730322" y="3670480"/>
            <a:ext cx="25886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Over 600!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138344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859396" y="2327911"/>
            <a:ext cx="3890538" cy="2646851"/>
            <a:chOff x="4685372" y="3872238"/>
            <a:chExt cx="3890538" cy="2646851"/>
          </a:xfrm>
        </p:grpSpPr>
        <p:pic>
          <p:nvPicPr>
            <p:cNvPr id="2052" name="Picture 4" descr="http://animals.ekstrax.com/wp-content/uploads/2014/07/Pictures-Of-Running-Animals-5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5372" y="3872238"/>
              <a:ext cx="3890537" cy="21851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4685373" y="6057424"/>
              <a:ext cx="3890537" cy="46166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/>
                <a:t>Running</a:t>
              </a:r>
              <a:endParaRPr lang="en-GB" sz="2400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859396" y="272521"/>
            <a:ext cx="51204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Muscles are responsible for every movement an animal makes.</a:t>
            </a:r>
            <a:endParaRPr lang="en-GB" sz="3600" dirty="0"/>
          </a:p>
        </p:txBody>
      </p:sp>
      <p:grpSp>
        <p:nvGrpSpPr>
          <p:cNvPr id="4" name="Group 3"/>
          <p:cNvGrpSpPr/>
          <p:nvPr/>
        </p:nvGrpSpPr>
        <p:grpSpPr>
          <a:xfrm>
            <a:off x="610093" y="426433"/>
            <a:ext cx="3063141" cy="2530759"/>
            <a:chOff x="1127223" y="2491407"/>
            <a:chExt cx="3063141" cy="2530759"/>
          </a:xfrm>
        </p:grpSpPr>
        <p:pic>
          <p:nvPicPr>
            <p:cNvPr id="2050" name="Picture 2" descr="http://thephysioclinic.com.au/uploads/media/120/heavy%20shopping%20bags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7223" y="2491407"/>
              <a:ext cx="3063141" cy="22973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1127223" y="4557931"/>
              <a:ext cx="3063141" cy="46423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/>
                <a:t>Lifting heavy things</a:t>
              </a:r>
              <a:endParaRPr lang="en-GB" sz="24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8489072" y="482138"/>
            <a:ext cx="2890910" cy="2881016"/>
            <a:chOff x="6689188" y="3029644"/>
            <a:chExt cx="2890910" cy="2881016"/>
          </a:xfrm>
        </p:grpSpPr>
        <p:pic>
          <p:nvPicPr>
            <p:cNvPr id="2054" name="Picture 6" descr="http://redseed.training/wp-content/uploads/2014/02/smiling-baby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89188" y="3029644"/>
              <a:ext cx="2857500" cy="24193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6689188" y="5448995"/>
              <a:ext cx="2890910" cy="46166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/>
                <a:t>Smiling</a:t>
              </a:r>
              <a:endParaRPr lang="en-GB" sz="24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075114" y="3633746"/>
            <a:ext cx="3515948" cy="2695293"/>
            <a:chOff x="6766560" y="2197695"/>
            <a:chExt cx="3515948" cy="2695293"/>
          </a:xfrm>
        </p:grpSpPr>
        <p:pic>
          <p:nvPicPr>
            <p:cNvPr id="2056" name="Picture 8" descr="http://images.wisegeek.com/woman-takes-breath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75471" y="2197695"/>
              <a:ext cx="3507037" cy="23602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6766560" y="4431323"/>
              <a:ext cx="3515948" cy="46166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/>
                <a:t>Even breathing!</a:t>
              </a:r>
              <a:endParaRPr lang="en-GB" sz="24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10093" y="3277379"/>
            <a:ext cx="3957815" cy="2933101"/>
            <a:chOff x="610093" y="3277379"/>
            <a:chExt cx="3957815" cy="2933101"/>
          </a:xfrm>
        </p:grpSpPr>
        <p:pic>
          <p:nvPicPr>
            <p:cNvPr id="2058" name="Picture 10" descr="https://dncache-mauganscorp.netdna-ssl.com/thumbseg/546/546347-bigthumbnail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0093" y="3277379"/>
              <a:ext cx="3957815" cy="24714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610093" y="5748815"/>
              <a:ext cx="3957815" cy="46166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/>
                <a:t>Jumping</a:t>
              </a:r>
              <a:endParaRPr lang="en-GB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72656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clearly-speaking.com/wp-content/uploads/2015/03/female-postur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433" y="336501"/>
            <a:ext cx="3686124" cy="6204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981181" y="520505"/>
            <a:ext cx="70888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Muscles are also responsible for holding your posture (your body’s position when you are sitting or standing). </a:t>
            </a:r>
            <a:endParaRPr lang="en-GB" sz="3200" dirty="0"/>
          </a:p>
        </p:txBody>
      </p:sp>
      <p:pic>
        <p:nvPicPr>
          <p:cNvPr id="3076" name="Picture 4" descr="http://im.rediff.com/getahead/2010/sep/29postur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75464" y="3438989"/>
            <a:ext cx="3780945" cy="2840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43557" y="2869809"/>
            <a:ext cx="46551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Good posture when sitting or standing is a nice straight back with your tummy pulled in. </a:t>
            </a:r>
          </a:p>
          <a:p>
            <a:r>
              <a:rPr lang="en-GB" sz="3200" dirty="0" smtClean="0"/>
              <a:t>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51906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portlandmassagestudio.com/blog/wp-content/uploads/2014/09/posture_and_skeleton_profiles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054" y="315131"/>
            <a:ext cx="4813836" cy="6352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0166" y="315131"/>
            <a:ext cx="32918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Most children have a naturally good posture but as people get older, their posture can become a problem, leading to backache and neck pain.</a:t>
            </a:r>
            <a:endParaRPr lang="en-GB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450166" y="4542855"/>
            <a:ext cx="25603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Which person has the better posture?</a:t>
            </a:r>
            <a:endParaRPr lang="en-GB" sz="2800" dirty="0"/>
          </a:p>
        </p:txBody>
      </p:sp>
      <p:grpSp>
        <p:nvGrpSpPr>
          <p:cNvPr id="8" name="Group 7"/>
          <p:cNvGrpSpPr/>
          <p:nvPr/>
        </p:nvGrpSpPr>
        <p:grpSpPr>
          <a:xfrm>
            <a:off x="7292924" y="535082"/>
            <a:ext cx="3033932" cy="461665"/>
            <a:chOff x="9158068" y="2709315"/>
            <a:chExt cx="3033932" cy="461665"/>
          </a:xfrm>
        </p:grpSpPr>
        <p:cxnSp>
          <p:nvCxnSpPr>
            <p:cNvPr id="5" name="Straight Arrow Connector 4"/>
            <p:cNvCxnSpPr/>
            <p:nvPr/>
          </p:nvCxnSpPr>
          <p:spPr>
            <a:xfrm flipH="1">
              <a:off x="9158068" y="2940147"/>
              <a:ext cx="1871003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0911840" y="2709315"/>
              <a:ext cx="12801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/>
                <a:t>This one</a:t>
              </a:r>
              <a:endParaRPr lang="en-GB" sz="2400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9051040" y="1362511"/>
            <a:ext cx="28557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Notice the straighter spine, the head up and the tummy pulled in.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8997944" y="3300756"/>
            <a:ext cx="28639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Working to strengthen your posture muscles and improving the way you sit or stand can really help with back ache and neck problems.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37979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5D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morningsidechiropractic.co.uk/blog/wp-content/uploads/2013/02/posture-skelet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6879" y="672127"/>
            <a:ext cx="3347281" cy="3877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70671" y="794825"/>
            <a:ext cx="54582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Everyday tasks like driving a car and working at a computer can lead to bad posture, muscle pain and even headaches.</a:t>
            </a:r>
            <a:endParaRPr lang="en-GB" sz="2800" dirty="0"/>
          </a:p>
        </p:txBody>
      </p:sp>
      <p:pic>
        <p:nvPicPr>
          <p:cNvPr id="5124" name="Picture 4" descr="http://www.physio-on-the-river.co.uk/wp-content/uploads/2013/06/nice-postur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479" y="2957732"/>
            <a:ext cx="2938828" cy="3358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70671" y="3446585"/>
            <a:ext cx="258845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 chair with more back support and a screen at the right height can really help.</a:t>
            </a: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329268" y="4785413"/>
            <a:ext cx="43187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Stand up and check on your posture with a partner.  Remember straight back, head up, tummy in!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93488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7976" y="703385"/>
            <a:ext cx="4990305" cy="45579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63311" y="3761677"/>
            <a:ext cx="3151163" cy="255454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Tendons attach muscles to bones.</a:t>
            </a:r>
          </a:p>
          <a:p>
            <a:endParaRPr lang="en-GB" sz="3200" dirty="0"/>
          </a:p>
          <a:p>
            <a:r>
              <a:rPr lang="en-GB" sz="3200" dirty="0" smtClean="0"/>
              <a:t>What are these muscles called?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694996" y="5527159"/>
            <a:ext cx="3418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 biceps and triceps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703385" y="492369"/>
            <a:ext cx="3643532" cy="206210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Muscles are made of strong stretchy tissue that can contract and relax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066380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6" name="Picture 12" descr="http://i.telegraph.co.uk/multimedia/archive/02283/swim_2283875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4029" y="455808"/>
            <a:ext cx="6625053" cy="4135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90843" y="4754880"/>
            <a:ext cx="110290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When you exercise or train in a sport you often use the same muscles again and again which can make them ache after a while.  You may have felt this beginning to happen when you did the water bottle exercise!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6407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cf.ltkcdn.net/stress/images/std/159976-350x232-Children-stretchi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772" y="840276"/>
            <a:ext cx="6287660" cy="4167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66893" y="908250"/>
            <a:ext cx="406556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Muscles need to be warmed up before exercise with gentle stretches. This prepares the muscles for activity and prevents injury to muscles and joints. </a:t>
            </a:r>
            <a:endParaRPr lang="en-GB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082018" y="5472332"/>
            <a:ext cx="9059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Do you always warm up before exercise?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73121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1266</TotalTime>
  <Words>366</Words>
  <Application>Microsoft Office PowerPoint</Application>
  <PresentationFormat>Widescreen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Searson</dc:creator>
  <cp:lastModifiedBy>Barry Wheeler</cp:lastModifiedBy>
  <cp:revision>26</cp:revision>
  <dcterms:created xsi:type="dcterms:W3CDTF">2016-03-17T14:57:17Z</dcterms:created>
  <dcterms:modified xsi:type="dcterms:W3CDTF">2020-06-21T19:46:27Z</dcterms:modified>
</cp:coreProperties>
</file>