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5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5BF86-767D-E342-9A7B-5C74353B3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AF9D4F-CDBD-D44B-89A3-A6DB62030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15ADEF-6BEE-D843-93B7-B40C2704B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BF47A0-13DC-6042-914F-21E57808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9164E-1E95-3848-A138-E1C9FD19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4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1641E7-8AC1-644B-B976-33CD5F5A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792623-B511-2240-B8C9-61A6EB4C5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59C0FF-61DD-DF42-8955-38366C86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4CCA00-A465-7C46-8AC7-5DCC34E0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0A5D97-85EA-774E-9ADD-73677ED4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6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14C311-2AFD-0547-AF55-CD1598A21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7AC313-E2E5-7742-8B07-948C64AB0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31D598-D044-1C47-8283-FD3AA5F5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7590F6-3366-7743-A6DD-12226308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0ED028-C6A9-3B42-BFF8-3C8C7C1F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5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DF629-776D-DF4A-9E1E-6496D742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4401EF-47A6-8940-AE43-F6ACA99D1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34601C-63F3-FA41-9F2E-49D27A9C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615609-5A16-F944-8595-FEF9667F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BD923-E762-F64C-B180-5D56D8EA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3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57662-C763-7246-A040-AFB65FBC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EA5469-97A2-024B-81CE-48B2B585A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09274F-7513-264C-B119-9969CA70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572A02-08FE-CF49-987B-AA1C8B64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70255F-215F-304F-A60C-19AD9E9D7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6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84436-3320-8D44-8E0F-28AAF169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8471D-C382-F94A-945C-FEF7CFC1D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D26851-1366-D542-8F29-907C0455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5B61D5-2EF5-EE42-A2D6-4EA0D7AC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56835D-26E5-DF4B-BE8F-B896784E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55F1EB-810A-F541-B8E2-3918DF21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1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11943-97AA-C543-BF3B-632CAB03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E2BBC5-9978-A143-A439-556C38993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C5CF5E-D896-2849-97FF-65FD6990C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8DDDE2-612C-A24F-A651-46139C667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627B029-BCE6-0548-BC7C-AB6A005BB4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D72C5A-1B9B-B34C-A563-49A8CD60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07C377-262A-CC4F-8941-EBC293BE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E338CF-7D28-304D-B0DB-93FCA6BA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E17F8-0149-FB47-BFDB-562AF66C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0F7ED5-BC78-7248-8BEB-DC7DEC51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803408-3C61-A541-949C-4C2D098E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C8D18A-702F-1F48-9E29-1FBFDEC3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9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9E2E74-6025-5A40-8F42-8C4826C1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3D6BBFE-29A7-2B4B-8895-C2CCF2E4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26C93D-35DE-5D4C-BA97-CDA73EC2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7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20EE5C-C6BD-4840-81D1-E011E675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24A153-EC1B-7D45-86F9-2FDC6C55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77C9B6-0CD8-964B-BD32-0CB09BA6F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3371F2-8393-6240-AB21-BDAA4BAA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A3040B-BA3D-A040-B937-AFCB749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89DEA9-1059-A94D-AF6A-F9C7A7C6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306B2-9CCF-2848-9B03-26CA8E76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6545C6-4BD4-B446-84A8-AB1A0E337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DB3689-4EF3-9D4C-8BC6-B46D6F7AF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7D775A-36DD-694C-908C-545BF426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D7D57C-DD68-2C49-A3CD-926B9091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53BA96-1FE5-6340-A5C9-6AF6BD64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4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AD279B-7A4A-4846-936D-C2F6AAC0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017A58-D43A-0F48-A898-43C78FF2A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C31CE7-011D-CC49-8469-708DE4CD8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9D978-E4F4-6F4A-8246-661854A2A991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798ECA-D15B-3249-B8E4-E8F1B7063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AEAD7-E9E6-FF4F-A804-B67A3AB44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CEE02-A147-A743-82B6-D01440487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22CD02-F1E5-8B47-8B74-65DB6D2C5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1" y="643467"/>
            <a:ext cx="4178298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39E6A9-6909-E74F-B042-AD3D9219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08461" y="815789"/>
            <a:ext cx="6526311" cy="4894732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2341F4-E760-8849-BA08-88908F5A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90987" y="930006"/>
            <a:ext cx="6774852" cy="5081138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B1B75C-E10A-F440-9D5D-C4C29B2C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68993" y="1091918"/>
            <a:ext cx="6690980" cy="5018234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16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18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92290B-306A-6F4D-AD02-CBC8E0FB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61" y="381000"/>
            <a:ext cx="6225539" cy="66053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2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285BCA-0E7B-C048-B569-DC75990D9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541" y="817344"/>
            <a:ext cx="6391715" cy="5333999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129946-21B2-B344-A5EA-AAC21D9F9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812799"/>
            <a:ext cx="6705600" cy="50291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4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E382A8-15BC-814A-9E82-3B00B73B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1300" y="876299"/>
            <a:ext cx="6400803" cy="48006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0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Fallon</dc:creator>
  <cp:lastModifiedBy>Eve Fallon</cp:lastModifiedBy>
  <cp:revision>3</cp:revision>
  <dcterms:created xsi:type="dcterms:W3CDTF">2020-06-05T15:14:19Z</dcterms:created>
  <dcterms:modified xsi:type="dcterms:W3CDTF">2020-06-05T15:50:42Z</dcterms:modified>
</cp:coreProperties>
</file>